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1"/>
  </p:notesMasterIdLst>
  <p:sldIdLst>
    <p:sldId id="312" r:id="rId2"/>
    <p:sldId id="269" r:id="rId3"/>
    <p:sldId id="302" r:id="rId4"/>
    <p:sldId id="297" r:id="rId5"/>
    <p:sldId id="264" r:id="rId6"/>
    <p:sldId id="306" r:id="rId7"/>
    <p:sldId id="266" r:id="rId8"/>
    <p:sldId id="307" r:id="rId9"/>
    <p:sldId id="265" r:id="rId10"/>
    <p:sldId id="308" r:id="rId11"/>
    <p:sldId id="309" r:id="rId12"/>
    <p:sldId id="311" r:id="rId13"/>
    <p:sldId id="299" r:id="rId14"/>
    <p:sldId id="310" r:id="rId15"/>
    <p:sldId id="298" r:id="rId16"/>
    <p:sldId id="305" r:id="rId17"/>
    <p:sldId id="293" r:id="rId18"/>
    <p:sldId id="294" r:id="rId19"/>
    <p:sldId id="268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C584E35-1EB0-42C9-8DBA-9B60B01923EA}">
          <p14:sldIdLst/>
        </p14:section>
        <p14:section name="Default Section" id="{EDF8A52A-7273-4171-A6FF-9AFCBAFC247B}">
          <p14:sldIdLst>
            <p14:sldId id="312"/>
            <p14:sldId id="269"/>
            <p14:sldId id="302"/>
            <p14:sldId id="297"/>
            <p14:sldId id="264"/>
            <p14:sldId id="306"/>
            <p14:sldId id="266"/>
            <p14:sldId id="307"/>
            <p14:sldId id="265"/>
            <p14:sldId id="308"/>
            <p14:sldId id="309"/>
            <p14:sldId id="311"/>
            <p14:sldId id="299"/>
            <p14:sldId id="310"/>
            <p14:sldId id="298"/>
            <p14:sldId id="305"/>
            <p14:sldId id="293"/>
            <p14:sldId id="294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005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EDC6F-975B-4B93-B9F6-A3FE1EC1BBD2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643AD-3D01-46A8-B691-498F491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5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63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33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80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49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41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53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53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45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53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25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7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37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0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0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06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6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91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94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43AD-3D01-46A8-B691-498F491777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8D79-8CA9-44BA-BF4C-47D826B38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BBA4F-6ED9-4C86-9AC6-73C1ADA14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DA4BC-D41A-44E1-8B3B-A4AD20DE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787-1D24-409B-A225-E8A27861FA01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34450-BC84-47DC-999C-83315AD1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D8D0C-BC0A-45EF-9033-5B12DC22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4BDB-10C0-4EAA-8C4D-16B38310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0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58F01-1B83-4B7F-BFFF-7C435D544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2A0247-79B6-4060-9C2D-0E49BA567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D89E7-7BDD-4023-BF99-A3D726262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56897-3CC8-403C-A58D-13962208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787-1D24-409B-A225-E8A27861FA01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F5215-6C5B-41BF-B2E9-5C211B64A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80CE4-968F-43F9-889D-3603578F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4BDB-10C0-4EAA-8C4D-16B38310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6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257E-EF5B-4DC2-9395-1AF7B72D9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17B49-D8D5-4F5D-BF1B-806E184E9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5D693-B9D5-4287-AEB2-A1CC096C6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787-1D24-409B-A225-E8A27861FA01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4D54A-0867-4B55-AB96-633C9F6E1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A25A4-7859-4241-91BC-578BDB0A3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4BDB-10C0-4EAA-8C4D-16B38310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2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DA699-0F3B-466A-9D92-A67A27812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7D6D6-7CC1-45D9-8300-8882602A7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42441-EC87-4AA3-93DA-2A018715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787-1D24-409B-A225-E8A27861FA01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42DE5-24F1-43DB-BAA7-B0F6AC606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316CC-375C-4471-92EB-B1A49F3B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4BDB-10C0-4EAA-8C4D-16B38310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0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4A190-2C2C-450B-85EB-F1791A8C6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782C5-5402-4D73-A24B-6B790CCD0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85E2F-4E09-430F-BA7C-3E604D635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787-1D24-409B-A225-E8A27861FA01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1E53D-B12D-470E-923B-CC83A8AD1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03E83-07AB-475C-AD59-20EEEEE0A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4BDB-10C0-4EAA-8C4D-16B38310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5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BBF4-0BD2-4ABC-92E7-11A6AB9E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7303D-14D4-479C-817A-5F3BE6B4D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8DD7B-EE39-4D32-8D75-86C2AF5E8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787-1D24-409B-A225-E8A27861FA01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10BE6-F39A-4A51-AE51-2A8ED62DE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54345-6475-4D9C-94CB-767535941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4BDB-10C0-4EAA-8C4D-16B38310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7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FECF9-E42B-4636-B0F3-3C89FF31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3E1B-D447-40A7-B29B-B0F1AA7F4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EDAF0-13B6-43D8-BB2B-E1F6D8D7F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DE7CC-7389-4201-9E41-BE594038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787-1D24-409B-A225-E8A27861FA01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B9F98-830D-47CC-AA2F-FD699656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9E3F5-5DDE-4F06-9659-21DCF553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4BDB-10C0-4EAA-8C4D-16B38310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8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406EF-EF22-41CD-A0EF-461F0FA0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A216F-584B-4F6A-916E-0398F27EC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08BF7-F2D4-4687-AB32-A6ACB8299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F67014-919E-4311-9759-7C8015DD04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F7032-7CD6-40FA-A1BB-DD9AA8881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11915D-A2E2-4BEB-AF9A-5AAC94EC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787-1D24-409B-A225-E8A27861FA01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5EF61-56B8-4364-AC0D-500B01A0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8514E7-95DC-45DC-89AC-98B941104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4BDB-10C0-4EAA-8C4D-16B38310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46AA3-DC71-47F1-A185-5CEB49F63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A7BB37-E516-47C9-9FAA-3D5B3C90C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787-1D24-409B-A225-E8A27861FA01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6D567-37F2-4375-89E0-A92DDEFF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F2FC1-76C6-4BF1-A66C-E75A1752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4BDB-10C0-4EAA-8C4D-16B38310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1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95E102-8E45-49C4-A507-14322BEBF569}"/>
              </a:ext>
            </a:extLst>
          </p:cNvPr>
          <p:cNvSpPr/>
          <p:nvPr userDrawn="1"/>
        </p:nvSpPr>
        <p:spPr>
          <a:xfrm>
            <a:off x="392624" y="383583"/>
            <a:ext cx="11489410" cy="609083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5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95E102-8E45-49C4-A507-14322BEBF569}"/>
              </a:ext>
            </a:extLst>
          </p:cNvPr>
          <p:cNvSpPr/>
          <p:nvPr userDrawn="1"/>
        </p:nvSpPr>
        <p:spPr>
          <a:xfrm>
            <a:off x="392624" y="383583"/>
            <a:ext cx="11489410" cy="609083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20997-487A-409A-A12E-39DD3DC6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BA4F0-CC20-45CD-9D55-6249290D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8686F-BDEE-4C67-9977-D137EEBDB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DCA31-14D1-4889-9C41-4430CFB6C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1787-1D24-409B-A225-E8A27861FA01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DE370-10D4-4942-9209-B46A8576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55A98-AED1-4973-A3C7-C1945248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4BDB-10C0-4EAA-8C4D-16B38310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6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87F2E3-79BB-4CE0-9EA3-522F1E12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07832-A856-45C9-8171-46F9CBF42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1506B-E9A4-42A4-BB6E-7966E4A51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01787-1D24-409B-A225-E8A27861FA01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9E1D7-3B53-4C29-B1E7-8F9EB2497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54551-B79C-47D7-B5C3-7E6998B87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D4BDB-10C0-4EAA-8C4D-16B38310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3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42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103E9D-D710-4BD2-A4BD-3828131AE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68" y="608302"/>
            <a:ext cx="10632864" cy="54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2DEAA3-C6AC-4EB0-83EC-3EAFB7AEA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08" y="550540"/>
            <a:ext cx="4205459" cy="8020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83A4A6-919C-4384-AAA0-BE25871B3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62270" y="2919145"/>
            <a:ext cx="3479182" cy="1102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CFDD8C-F7E4-4B6A-AD8C-2FB6091EC07F}"/>
              </a:ext>
            </a:extLst>
          </p:cNvPr>
          <p:cNvSpPr txBox="1"/>
          <p:nvPr/>
        </p:nvSpPr>
        <p:spPr>
          <a:xfrm>
            <a:off x="2335078" y="1854631"/>
            <a:ext cx="772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Not the paper, but the partnership….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60324D-ECB2-4349-A3E2-0910FB6077ED}"/>
              </a:ext>
            </a:extLst>
          </p:cNvPr>
          <p:cNvSpPr txBox="1"/>
          <p:nvPr/>
        </p:nvSpPr>
        <p:spPr>
          <a:xfrm>
            <a:off x="3122314" y="2815525"/>
            <a:ext cx="316682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Differentiation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Access for 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" name="Graphic 19" descr="Cheers">
            <a:extLst>
              <a:ext uri="{FF2B5EF4-FFF2-40B4-BE49-F238E27FC236}">
                <a16:creationId xmlns:a16="http://schemas.microsoft.com/office/drawing/2014/main" id="{A9B57DE5-632A-414E-A99C-32386C7E2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31758" y="2749184"/>
            <a:ext cx="2776169" cy="277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2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2DEAA3-C6AC-4EB0-83EC-3EAFB7AEA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08" y="550540"/>
            <a:ext cx="4205459" cy="8020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83A4A6-919C-4384-AAA0-BE25871B3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62270" y="2919145"/>
            <a:ext cx="3479182" cy="1102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CFDD8C-F7E4-4B6A-AD8C-2FB6091EC07F}"/>
              </a:ext>
            </a:extLst>
          </p:cNvPr>
          <p:cNvSpPr txBox="1"/>
          <p:nvPr/>
        </p:nvSpPr>
        <p:spPr>
          <a:xfrm>
            <a:off x="2335078" y="1854631"/>
            <a:ext cx="772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Not the paper, but the problem….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60324D-ECB2-4349-A3E2-0910FB6077ED}"/>
              </a:ext>
            </a:extLst>
          </p:cNvPr>
          <p:cNvSpPr txBox="1"/>
          <p:nvPr/>
        </p:nvSpPr>
        <p:spPr>
          <a:xfrm>
            <a:off x="3122314" y="2815525"/>
            <a:ext cx="251325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Talk with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Talk about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Strategize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Variety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Graphic 4" descr="Chat">
            <a:extLst>
              <a:ext uri="{FF2B5EF4-FFF2-40B4-BE49-F238E27FC236}">
                <a16:creationId xmlns:a16="http://schemas.microsoft.com/office/drawing/2014/main" id="{2C11DC0F-F659-4C1C-9491-BE4A4100B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26055" y="2405087"/>
            <a:ext cx="3325511" cy="33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63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2DEAA3-C6AC-4EB0-83EC-3EAFB7AEA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08" y="550540"/>
            <a:ext cx="4205459" cy="8020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83A4A6-919C-4384-AAA0-BE25871B3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62270" y="2919145"/>
            <a:ext cx="3479182" cy="1102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CFDD8C-F7E4-4B6A-AD8C-2FB6091EC07F}"/>
              </a:ext>
            </a:extLst>
          </p:cNvPr>
          <p:cNvSpPr txBox="1"/>
          <p:nvPr/>
        </p:nvSpPr>
        <p:spPr>
          <a:xfrm>
            <a:off x="2335077" y="1854631"/>
            <a:ext cx="803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Not the paper, but the presentation….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60324D-ECB2-4349-A3E2-0910FB6077ED}"/>
              </a:ext>
            </a:extLst>
          </p:cNvPr>
          <p:cNvSpPr txBox="1"/>
          <p:nvPr/>
        </p:nvSpPr>
        <p:spPr>
          <a:xfrm>
            <a:off x="3122314" y="2815525"/>
            <a:ext cx="497283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Printed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Big screen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Small screen and 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Small screen and paper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Graphic 4" descr="Pencil">
            <a:extLst>
              <a:ext uri="{FF2B5EF4-FFF2-40B4-BE49-F238E27FC236}">
                <a16:creationId xmlns:a16="http://schemas.microsoft.com/office/drawing/2014/main" id="{008E722C-0402-4E8B-82C0-C72849F9C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44156" y="2734334"/>
            <a:ext cx="2475494" cy="247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80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61E688-EC8D-4761-8310-A9F4A11C2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743" y="562442"/>
            <a:ext cx="4205459" cy="8020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8AA36D-21D4-4483-BD3D-4D976C493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62270" y="2919145"/>
            <a:ext cx="3479182" cy="11021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63F9BB-CE08-4715-A6C9-41537CA93B81}"/>
              </a:ext>
            </a:extLst>
          </p:cNvPr>
          <p:cNvSpPr txBox="1"/>
          <p:nvPr/>
        </p:nvSpPr>
        <p:spPr>
          <a:xfrm>
            <a:off x="7384941" y="2743863"/>
            <a:ext cx="3737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Answer Key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46290-7FC3-46AA-B639-6728E4D34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6939" y="1616989"/>
            <a:ext cx="3169516" cy="425686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93953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2DEAA3-C6AC-4EB0-83EC-3EAFB7AEA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08" y="550540"/>
            <a:ext cx="4205459" cy="8020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83A4A6-919C-4384-AAA0-BE25871B3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62270" y="2919145"/>
            <a:ext cx="3479182" cy="1102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CFDD8C-F7E4-4B6A-AD8C-2FB6091EC07F}"/>
              </a:ext>
            </a:extLst>
          </p:cNvPr>
          <p:cNvSpPr txBox="1"/>
          <p:nvPr/>
        </p:nvSpPr>
        <p:spPr>
          <a:xfrm>
            <a:off x="2335078" y="1854631"/>
            <a:ext cx="772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Not the paper, but the progress….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60324D-ECB2-4349-A3E2-0910FB6077ED}"/>
              </a:ext>
            </a:extLst>
          </p:cNvPr>
          <p:cNvSpPr txBox="1"/>
          <p:nvPr/>
        </p:nvSpPr>
        <p:spPr>
          <a:xfrm>
            <a:off x="3122314" y="2815525"/>
            <a:ext cx="401744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Track success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Share success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Celebrate success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0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61E688-EC8D-4761-8310-A9F4A11C2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243" y="562442"/>
            <a:ext cx="4205459" cy="8020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8AA36D-21D4-4483-BD3D-4D976C493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62270" y="2919145"/>
            <a:ext cx="3479182" cy="1102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89B871-8F22-4C01-851E-00F132164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243" y="2221384"/>
            <a:ext cx="7674625" cy="367313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63F9BB-CE08-4715-A6C9-41537CA93B81}"/>
              </a:ext>
            </a:extLst>
          </p:cNvPr>
          <p:cNvSpPr txBox="1"/>
          <p:nvPr/>
        </p:nvSpPr>
        <p:spPr>
          <a:xfrm>
            <a:off x="2094853" y="1364514"/>
            <a:ext cx="5835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Tracking Document</a:t>
            </a:r>
          </a:p>
        </p:txBody>
      </p:sp>
    </p:spTree>
    <p:extLst>
      <p:ext uri="{BB962C8B-B14F-4D97-AF65-F5344CB8AC3E}">
        <p14:creationId xmlns:p14="http://schemas.microsoft.com/office/powerpoint/2010/main" val="3490047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61E688-EC8D-4761-8310-A9F4A11C2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243" y="562442"/>
            <a:ext cx="4205459" cy="8020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BD10CB-44AD-40D6-92BC-D185523E4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540" y="1426367"/>
            <a:ext cx="9906377" cy="1102184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DDCF44-DB29-48A2-A0B4-625BA5F86E67}"/>
              </a:ext>
            </a:extLst>
          </p:cNvPr>
          <p:cNvSpPr txBox="1"/>
          <p:nvPr/>
        </p:nvSpPr>
        <p:spPr>
          <a:xfrm>
            <a:off x="3368877" y="3075906"/>
            <a:ext cx="5919774" cy="280076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Lesson 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Warm-up: 5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Vocabulary Work: 2 – 5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Spirals: 10 – 12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Wall Work: 5 minutes, embedded</a:t>
            </a:r>
          </a:p>
        </p:txBody>
      </p:sp>
    </p:spTree>
    <p:extLst>
      <p:ext uri="{BB962C8B-B14F-4D97-AF65-F5344CB8AC3E}">
        <p14:creationId xmlns:p14="http://schemas.microsoft.com/office/powerpoint/2010/main" val="155199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D9C5E3-1C49-4602-8C55-E65D755277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54865" y="1599070"/>
            <a:ext cx="5170681" cy="48275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4A1C0E-3136-4C92-9623-0E2B629AA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174" y="478215"/>
            <a:ext cx="4682061" cy="89297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CF9F17-46EA-4A9D-AF89-68F8DBE7C2D1}"/>
              </a:ext>
            </a:extLst>
          </p:cNvPr>
          <p:cNvSpPr txBox="1"/>
          <p:nvPr/>
        </p:nvSpPr>
        <p:spPr>
          <a:xfrm>
            <a:off x="2107769" y="1224245"/>
            <a:ext cx="9407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Learning how to learn: for math and for life.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CD2DEB12-46A8-4C94-857D-D7A5FF5DA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921" y="3377339"/>
            <a:ext cx="2251441" cy="128765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an active participant in your own rescue.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4468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E1CC3F-7B8A-4318-B218-A9A37907D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08" y="550540"/>
            <a:ext cx="4205459" cy="8020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46F99F-1DE2-4386-B47D-319256F70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79402"/>
            <a:ext cx="3479182" cy="1102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A6796F-69B1-4022-869E-4F40D07DF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86" y="2550186"/>
            <a:ext cx="4972392" cy="1017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F5375F-2406-4DF9-986F-032E8AF94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533" y="1389921"/>
            <a:ext cx="5775189" cy="1166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507EA7-971D-469C-8713-1195936C87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6201" y="1670477"/>
            <a:ext cx="605604" cy="605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CE2CF4-B571-44BD-81B8-1BFDE9F89D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2663" y="2726839"/>
            <a:ext cx="607018" cy="607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EB6DD9-242D-4A5D-9495-3D0F07D6D9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5182" y="3792843"/>
            <a:ext cx="503410" cy="4166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653CB-3A70-4D26-B443-E9A22DCBC0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2211" y="4851493"/>
            <a:ext cx="9906377" cy="1102184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28261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103E9D-D710-4BD2-A4BD-3828131AE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68" y="608302"/>
            <a:ext cx="10632864" cy="54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3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63A1E6-D0C3-4B6F-849D-E6F2E7D9A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769" y="688485"/>
            <a:ext cx="8348461" cy="1501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CBD1C3-67DE-4170-A3F3-2B11991A8FC3}"/>
              </a:ext>
            </a:extLst>
          </p:cNvPr>
          <p:cNvSpPr txBox="1"/>
          <p:nvPr/>
        </p:nvSpPr>
        <p:spPr>
          <a:xfrm>
            <a:off x="2859436" y="2374131"/>
            <a:ext cx="647312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KATHY TIPTON</a:t>
            </a:r>
          </a:p>
          <a:p>
            <a:pPr algn="ctr"/>
            <a:r>
              <a:rPr lang="en-US" sz="4000" dirty="0"/>
              <a:t>CAMT 2020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1BCADD-89FE-4CD5-AE27-3EADB5C32EE9}"/>
              </a:ext>
            </a:extLst>
          </p:cNvPr>
          <p:cNvCxnSpPr>
            <a:cxnSpLocks/>
          </p:cNvCxnSpPr>
          <p:nvPr/>
        </p:nvCxnSpPr>
        <p:spPr>
          <a:xfrm flipH="1">
            <a:off x="2859436" y="3245210"/>
            <a:ext cx="64731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9AE1734-B80C-45E4-BEB9-6FC8FCAFE741}"/>
              </a:ext>
            </a:extLst>
          </p:cNvPr>
          <p:cNvSpPr txBox="1"/>
          <p:nvPr/>
        </p:nvSpPr>
        <p:spPr>
          <a:xfrm>
            <a:off x="1214033" y="4096718"/>
            <a:ext cx="976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B9309"/>
                </a:solidFill>
              </a:rPr>
              <a:t>Spiraling to Success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8871E-968A-483A-BCCE-9D31032768A8}"/>
              </a:ext>
            </a:extLst>
          </p:cNvPr>
          <p:cNvSpPr txBox="1"/>
          <p:nvPr/>
        </p:nvSpPr>
        <p:spPr>
          <a:xfrm>
            <a:off x="4048489" y="5263035"/>
            <a:ext cx="4313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SpiralEd Practice</a:t>
            </a:r>
          </a:p>
        </p:txBody>
      </p:sp>
    </p:spTree>
    <p:extLst>
      <p:ext uri="{BB962C8B-B14F-4D97-AF65-F5344CB8AC3E}">
        <p14:creationId xmlns:p14="http://schemas.microsoft.com/office/powerpoint/2010/main" val="107242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8FE9CE-A18F-4241-9882-E33D71BF3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486" y="590329"/>
            <a:ext cx="4494914" cy="8086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CBEE20-6C2A-440B-8C5F-89085D098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800" y="1660206"/>
            <a:ext cx="8600400" cy="433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4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63A1E6-D0C3-4B6F-849D-E6F2E7D9A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769" y="688485"/>
            <a:ext cx="8348461" cy="15019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AE1734-B80C-45E4-BEB9-6FC8FCAFE741}"/>
              </a:ext>
            </a:extLst>
          </p:cNvPr>
          <p:cNvSpPr txBox="1"/>
          <p:nvPr/>
        </p:nvSpPr>
        <p:spPr>
          <a:xfrm>
            <a:off x="2102583" y="2639877"/>
            <a:ext cx="9304169" cy="286232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Spiraling to Success:</a:t>
            </a:r>
          </a:p>
          <a:p>
            <a:pPr algn="ctr"/>
            <a:r>
              <a:rPr lang="en-US" sz="6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the questions to “think great thoughts”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765696-F1B2-4438-B31C-C8B33F65A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62270" y="2919145"/>
            <a:ext cx="3479182" cy="11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2DEAA3-C6AC-4EB0-83EC-3EAFB7AEA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08" y="550540"/>
            <a:ext cx="4205459" cy="8020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83A4A6-919C-4384-AAA0-BE25871B3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62270" y="2919145"/>
            <a:ext cx="3479182" cy="1102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9829A-8707-4B66-AF03-0218AC50D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497" y="2167663"/>
            <a:ext cx="9153543" cy="23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3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2DEAA3-C6AC-4EB0-83EC-3EAFB7AEA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08" y="550540"/>
            <a:ext cx="4205459" cy="8020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83A4A6-919C-4384-AAA0-BE25871B3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62270" y="2919145"/>
            <a:ext cx="3479182" cy="1102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CFDD8C-F7E4-4B6A-AD8C-2FB6091EC07F}"/>
              </a:ext>
            </a:extLst>
          </p:cNvPr>
          <p:cNvSpPr txBox="1"/>
          <p:nvPr/>
        </p:nvSpPr>
        <p:spPr>
          <a:xfrm>
            <a:off x="2335078" y="1854631"/>
            <a:ext cx="710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Not the paper, but the plan….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60324D-ECB2-4349-A3E2-0910FB6077ED}"/>
              </a:ext>
            </a:extLst>
          </p:cNvPr>
          <p:cNvSpPr txBox="1"/>
          <p:nvPr/>
        </p:nvSpPr>
        <p:spPr>
          <a:xfrm>
            <a:off x="3122314" y="2815525"/>
            <a:ext cx="6316153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Every TEK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Multiple representations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Varied wording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Fewer questions, higher quality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3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61E688-EC8D-4761-8310-A9F4A11C2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08" y="550540"/>
            <a:ext cx="4205459" cy="8020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8AA36D-21D4-4483-BD3D-4D976C493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62270" y="2919145"/>
            <a:ext cx="3479182" cy="1102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1C4230-6EF5-4A20-9278-19C2B3AC3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7761" y="1446507"/>
            <a:ext cx="3636613" cy="476153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65CB90-9A7B-4BB1-BC18-DEC16F113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1151" y="1446507"/>
            <a:ext cx="3636614" cy="475594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6BD6B4-0F51-4422-8553-1327450961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1757" y="2982293"/>
            <a:ext cx="4000500" cy="177165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4411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2DEAA3-C6AC-4EB0-83EC-3EAFB7AEA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08" y="550540"/>
            <a:ext cx="4205459" cy="8020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83A4A6-919C-4384-AAA0-BE25871B3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62270" y="2919145"/>
            <a:ext cx="3479182" cy="1102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CFDD8C-F7E4-4B6A-AD8C-2FB6091EC07F}"/>
              </a:ext>
            </a:extLst>
          </p:cNvPr>
          <p:cNvSpPr txBox="1"/>
          <p:nvPr/>
        </p:nvSpPr>
        <p:spPr>
          <a:xfrm>
            <a:off x="2335078" y="1854631"/>
            <a:ext cx="710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Not the paper, but the process….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60324D-ECB2-4349-A3E2-0910FB6077ED}"/>
              </a:ext>
            </a:extLst>
          </p:cNvPr>
          <p:cNvSpPr txBox="1"/>
          <p:nvPr/>
        </p:nvSpPr>
        <p:spPr>
          <a:xfrm>
            <a:off x="3122314" y="2815525"/>
            <a:ext cx="360707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Daily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Short and sweet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Powerful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Graphic 10" descr="Stopwatch">
            <a:extLst>
              <a:ext uri="{FF2B5EF4-FFF2-40B4-BE49-F238E27FC236}">
                <a16:creationId xmlns:a16="http://schemas.microsoft.com/office/drawing/2014/main" id="{9379EF41-E599-46BA-8DFC-F556B6CA1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8764" y="2689882"/>
            <a:ext cx="2851195" cy="285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34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61E688-EC8D-4761-8310-A9F4A11C2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08" y="550540"/>
            <a:ext cx="4205459" cy="8020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8AA36D-21D4-4483-BD3D-4D976C493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62270" y="2919145"/>
            <a:ext cx="3479182" cy="1102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BF63A1-BEB1-4689-8DF7-9A295B377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549" y="1389681"/>
            <a:ext cx="3685436" cy="482092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9FA32C-CCEF-48E6-BC0D-464EBEB33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600" y="3931161"/>
            <a:ext cx="3533775" cy="1000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E7883B-8137-47A6-ABC5-3D7888DD2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133" y="1389681"/>
            <a:ext cx="3677511" cy="483133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906885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14241</TotalTime>
  <Words>186</Words>
  <Application>Microsoft Office PowerPoint</Application>
  <PresentationFormat>Widescreen</PresentationFormat>
  <Paragraphs>68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Tipton</dc:creator>
  <cp:lastModifiedBy>Kathy Tipton</cp:lastModifiedBy>
  <cp:revision>72</cp:revision>
  <cp:lastPrinted>2018-07-14T19:30:54Z</cp:lastPrinted>
  <dcterms:created xsi:type="dcterms:W3CDTF">2018-06-25T18:38:24Z</dcterms:created>
  <dcterms:modified xsi:type="dcterms:W3CDTF">2020-06-08T16:29:53Z</dcterms:modified>
</cp:coreProperties>
</file>