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9"/>
  </p:notesMasterIdLst>
  <p:sldIdLst>
    <p:sldId id="286" r:id="rId2"/>
    <p:sldId id="269" r:id="rId3"/>
    <p:sldId id="257" r:id="rId4"/>
    <p:sldId id="278" r:id="rId5"/>
    <p:sldId id="261" r:id="rId6"/>
    <p:sldId id="262" r:id="rId7"/>
    <p:sldId id="263" r:id="rId8"/>
    <p:sldId id="285" r:id="rId9"/>
    <p:sldId id="275" r:id="rId10"/>
    <p:sldId id="279" r:id="rId11"/>
    <p:sldId id="280" r:id="rId12"/>
    <p:sldId id="281" r:id="rId13"/>
    <p:sldId id="282" r:id="rId14"/>
    <p:sldId id="284" r:id="rId15"/>
    <p:sldId id="283" r:id="rId16"/>
    <p:sldId id="267" r:id="rId17"/>
    <p:sldId id="270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DF8A52A-7273-4171-A6FF-9AFCBAFC247B}">
          <p14:sldIdLst>
            <p14:sldId id="286"/>
            <p14:sldId id="269"/>
            <p14:sldId id="257"/>
            <p14:sldId id="278"/>
            <p14:sldId id="261"/>
            <p14:sldId id="262"/>
            <p14:sldId id="263"/>
            <p14:sldId id="285"/>
            <p14:sldId id="275"/>
            <p14:sldId id="279"/>
            <p14:sldId id="280"/>
            <p14:sldId id="281"/>
            <p14:sldId id="282"/>
            <p14:sldId id="284"/>
            <p14:sldId id="283"/>
          </p14:sldIdLst>
        </p14:section>
        <p14:section name="Untitled Section" id="{6C584E35-1EB0-42C9-8DBA-9B60B01923EA}">
          <p14:sldIdLst>
            <p14:sldId id="267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9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005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3556" y="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EDC6F-975B-4B93-B9F6-A3FE1EC1BBD2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643AD-3D01-46A8-B691-498F491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5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3AD-3D01-46A8-B691-498F491777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64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3AD-3D01-46A8-B691-498F491777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2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3AD-3D01-46A8-B691-498F491777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41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3AD-3D01-46A8-B691-498F491777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03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3AD-3D01-46A8-B691-498F491777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92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3AD-3D01-46A8-B691-498F491777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0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3AD-3D01-46A8-B691-498F491777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53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3AD-3D01-46A8-B691-498F491777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25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3AD-3D01-46A8-B691-498F491777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75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3AD-3D01-46A8-B691-498F491777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37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3AD-3D01-46A8-B691-498F491777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00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3AD-3D01-46A8-B691-498F491777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02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3AD-3D01-46A8-B691-498F491777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13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3AD-3D01-46A8-B691-498F491777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80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3AD-3D01-46A8-B691-498F491777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58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3AD-3D01-46A8-B691-498F491777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71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3AD-3D01-46A8-B691-498F491777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8D79-8CA9-44BA-BF4C-47D826B38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BBA4F-6ED9-4C86-9AC6-73C1ADA14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DA4BC-D41A-44E1-8B3B-A4AD20DE8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787-1D24-409B-A225-E8A27861FA01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34450-BC84-47DC-999C-83315AD1E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D8D0C-BC0A-45EF-9033-5B12DC22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4BDB-10C0-4EAA-8C4D-16B38310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0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58F01-1B83-4B7F-BFFF-7C435D544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2A0247-79B6-4060-9C2D-0E49BA5677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D89E7-7BDD-4023-BF99-A3D726262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56897-3CC8-403C-A58D-139622086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787-1D24-409B-A225-E8A27861FA01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F5215-6C5B-41BF-B2E9-5C211B64A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80CE4-968F-43F9-889D-3603578F1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4BDB-10C0-4EAA-8C4D-16B38310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6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7257E-EF5B-4DC2-9395-1AF7B72D9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17B49-D8D5-4F5D-BF1B-806E184E9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5D693-B9D5-4287-AEB2-A1CC096C6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787-1D24-409B-A225-E8A27861FA01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4D54A-0867-4B55-AB96-633C9F6E1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A25A4-7859-4241-91BC-578BDB0A3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4BDB-10C0-4EAA-8C4D-16B38310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22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DA699-0F3B-466A-9D92-A67A278123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7D6D6-7CC1-45D9-8300-8882602A7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42441-EC87-4AA3-93DA-2A018715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787-1D24-409B-A225-E8A27861FA01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42DE5-24F1-43DB-BAA7-B0F6AC606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316CC-375C-4471-92EB-B1A49F3BE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4BDB-10C0-4EAA-8C4D-16B38310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0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4A190-2C2C-450B-85EB-F1791A8C6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782C5-5402-4D73-A24B-6B790CCD0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85E2F-4E09-430F-BA7C-3E604D635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787-1D24-409B-A225-E8A27861FA01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1E53D-B12D-470E-923B-CC83A8AD1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03E83-07AB-475C-AD59-20EEEEE0A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4BDB-10C0-4EAA-8C4D-16B38310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5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0BBF4-0BD2-4ABC-92E7-11A6AB9EB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7303D-14D4-479C-817A-5F3BE6B4D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8DD7B-EE39-4D32-8D75-86C2AF5E8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787-1D24-409B-A225-E8A27861FA01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10BE6-F39A-4A51-AE51-2A8ED62DE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54345-6475-4D9C-94CB-767535941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4BDB-10C0-4EAA-8C4D-16B38310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7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FECF9-E42B-4636-B0F3-3C89FF311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3E1B-D447-40A7-B29B-B0F1AA7F4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EDAF0-13B6-43D8-BB2B-E1F6D8D7F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DE7CC-7389-4201-9E41-BE594038B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787-1D24-409B-A225-E8A27861FA01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B9F98-830D-47CC-AA2F-FD6996560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9E3F5-5DDE-4F06-9659-21DCF553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4BDB-10C0-4EAA-8C4D-16B38310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8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406EF-EF22-41CD-A0EF-461F0FA09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A216F-584B-4F6A-916E-0398F27EC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208BF7-F2D4-4687-AB32-A6ACB8299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F67014-919E-4311-9759-7C8015DD04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8F7032-7CD6-40FA-A1BB-DD9AA88817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11915D-A2E2-4BEB-AF9A-5AAC94EC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787-1D24-409B-A225-E8A27861FA01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D5EF61-56B8-4364-AC0D-500B01A0C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8514E7-95DC-45DC-89AC-98B941104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4BDB-10C0-4EAA-8C4D-16B38310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46AA3-DC71-47F1-A185-5CEB49F63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A7BB37-E516-47C9-9FAA-3D5B3C90C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787-1D24-409B-A225-E8A27861FA01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E6D567-37F2-4375-89E0-A92DDEFF8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9F2FC1-76C6-4BF1-A66C-E75A1752A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4BDB-10C0-4EAA-8C4D-16B38310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1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95E102-8E45-49C4-A507-14322BEBF569}"/>
              </a:ext>
            </a:extLst>
          </p:cNvPr>
          <p:cNvSpPr/>
          <p:nvPr userDrawn="1"/>
        </p:nvSpPr>
        <p:spPr>
          <a:xfrm>
            <a:off x="392624" y="383583"/>
            <a:ext cx="11489410" cy="609083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5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95E102-8E45-49C4-A507-14322BEBF569}"/>
              </a:ext>
            </a:extLst>
          </p:cNvPr>
          <p:cNvSpPr/>
          <p:nvPr userDrawn="1"/>
        </p:nvSpPr>
        <p:spPr>
          <a:xfrm>
            <a:off x="392624" y="383583"/>
            <a:ext cx="11489410" cy="609083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7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20997-487A-409A-A12E-39DD3DC69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BA4F0-CC20-45CD-9D55-6249290D5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8686F-BDEE-4C67-9977-D137EEBDB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DCA31-14D1-4889-9C41-4430CFB6C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787-1D24-409B-A225-E8A27861FA01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DE370-10D4-4942-9209-B46A85760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55A98-AED1-4973-A3C7-C1945248C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4BDB-10C0-4EAA-8C4D-16B38310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6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87F2E3-79BB-4CE0-9EA3-522F1E12E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07832-A856-45C9-8171-46F9CBF42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1506B-E9A4-42A4-BB6E-7966E4A51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01787-1D24-409B-A225-E8A27861FA01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9E1D7-3B53-4C29-B1E7-8F9EB24972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54551-B79C-47D7-B5C3-7E6998B87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D4BDB-10C0-4EAA-8C4D-16B38310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3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42" r:id="rId8"/>
    <p:sldLayoutId id="2147483738" r:id="rId9"/>
    <p:sldLayoutId id="2147483739" r:id="rId10"/>
    <p:sldLayoutId id="2147483740" r:id="rId11"/>
    <p:sldLayoutId id="214748374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D9339F-A09E-4679-9BD1-F8CEC6953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40" y="640942"/>
            <a:ext cx="10891919" cy="557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6CC3BE-22F8-4E5C-A0AD-FB5174653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466" y="428786"/>
            <a:ext cx="3740681" cy="63336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9B3588-AEB3-4487-9A4B-5B90D446C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1264171" y="3039725"/>
            <a:ext cx="4972392" cy="1017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CD1F81-9E24-4D3A-AB1F-557EA03DB5AF}"/>
              </a:ext>
            </a:extLst>
          </p:cNvPr>
          <p:cNvSpPr txBox="1"/>
          <p:nvPr/>
        </p:nvSpPr>
        <p:spPr>
          <a:xfrm>
            <a:off x="2448733" y="1467172"/>
            <a:ext cx="43013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Table Groups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DBB1E-54E1-49AF-BB01-BA87A7002122}"/>
              </a:ext>
            </a:extLst>
          </p:cNvPr>
          <p:cNvSpPr txBox="1"/>
          <p:nvPr/>
        </p:nvSpPr>
        <p:spPr>
          <a:xfrm>
            <a:off x="2179460" y="2438401"/>
            <a:ext cx="4839915" cy="3313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Target specific skills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Differentiate groups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Self-checking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Team races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E6DDC9-8D65-4778-9367-FE58D61BD8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2963" y="3628973"/>
            <a:ext cx="2045858" cy="2445582"/>
          </a:xfrm>
          <a:prstGeom prst="rect">
            <a:avLst/>
          </a:prstGeom>
          <a:ln w="38100">
            <a:solidFill>
              <a:srgbClr val="FB9309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EF156C-5179-448E-BF67-9EF6BDEED6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5614" y="3952069"/>
            <a:ext cx="2053262" cy="244558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BB181A-5A34-4CD5-BEB2-819182EEF6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8102" y="549144"/>
            <a:ext cx="2093733" cy="2494661"/>
          </a:xfrm>
          <a:prstGeom prst="rect">
            <a:avLst/>
          </a:prstGeom>
          <a:ln w="38100">
            <a:solidFill>
              <a:srgbClr val="FB9309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26724C-8D86-4C8B-9FFD-3B50048B7B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7464" y="1003276"/>
            <a:ext cx="2045041" cy="2494661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3359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6CC3BE-22F8-4E5C-A0AD-FB5174653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466" y="428786"/>
            <a:ext cx="3740681" cy="63336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9B3588-AEB3-4487-9A4B-5B90D446C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1264171" y="3039725"/>
            <a:ext cx="4972392" cy="1017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CD1F81-9E24-4D3A-AB1F-557EA03DB5AF}"/>
              </a:ext>
            </a:extLst>
          </p:cNvPr>
          <p:cNvSpPr txBox="1"/>
          <p:nvPr/>
        </p:nvSpPr>
        <p:spPr>
          <a:xfrm>
            <a:off x="2293750" y="1183036"/>
            <a:ext cx="5263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Take Home Sets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DBB1E-54E1-49AF-BB01-BA87A7002122}"/>
              </a:ext>
            </a:extLst>
          </p:cNvPr>
          <p:cNvSpPr txBox="1"/>
          <p:nvPr/>
        </p:nvSpPr>
        <p:spPr>
          <a:xfrm>
            <a:off x="2293750" y="2045777"/>
            <a:ext cx="5113579" cy="41446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Differentiate students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Self-checking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Student buy-in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Student ownership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Parent  approved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7334B8-EDDF-4B50-BD8A-9DDEA1D90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6720" y="3429000"/>
            <a:ext cx="2030762" cy="2433288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B79C80-6DBF-4E3B-8AC9-11A5B7E7B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5122" y="1494552"/>
            <a:ext cx="1973128" cy="2357958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56DAD5-3B81-44D1-A86E-7C7F996846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2042" y="3329098"/>
            <a:ext cx="2030762" cy="2428242"/>
          </a:xfrm>
          <a:prstGeom prst="rect">
            <a:avLst/>
          </a:prstGeom>
          <a:ln w="38100">
            <a:solidFill>
              <a:srgbClr val="FB9309"/>
            </a:solidFill>
          </a:ln>
        </p:spPr>
      </p:pic>
    </p:spTree>
    <p:extLst>
      <p:ext uri="{BB962C8B-B14F-4D97-AF65-F5344CB8AC3E}">
        <p14:creationId xmlns:p14="http://schemas.microsoft.com/office/powerpoint/2010/main" val="60503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6CC3BE-22F8-4E5C-A0AD-FB5174653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466" y="428786"/>
            <a:ext cx="3740681" cy="63336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9B3588-AEB3-4487-9A4B-5B90D446C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1264171" y="3039725"/>
            <a:ext cx="4972392" cy="1017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CD1F81-9E24-4D3A-AB1F-557EA03DB5AF}"/>
              </a:ext>
            </a:extLst>
          </p:cNvPr>
          <p:cNvSpPr txBox="1"/>
          <p:nvPr/>
        </p:nvSpPr>
        <p:spPr>
          <a:xfrm>
            <a:off x="2293750" y="1183036"/>
            <a:ext cx="3890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Take Home Sets: Parent Initials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DD169E-FAC7-4B81-A266-205061CFE6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6930" y="1108130"/>
            <a:ext cx="4293029" cy="5241536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45DC52C-5FCD-49B3-A4D6-5ADD0752B8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940635"/>
              </p:ext>
            </p:extLst>
          </p:nvPr>
        </p:nvGraphicFramePr>
        <p:xfrm>
          <a:off x="6400800" y="4152900"/>
          <a:ext cx="914400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7" imgW="914400" imgH="220320" progId="Equation.DSMT4">
                  <p:embed/>
                </p:oleObj>
              </mc:Choice>
              <mc:Fallback>
                <p:oleObj name="Equation" r:id="rId7" imgW="914400" imgH="220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00800" y="4152900"/>
                        <a:ext cx="914400" cy="220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45EF465-9B77-437B-B9E8-2854A774EF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7285" y="2692831"/>
            <a:ext cx="24003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6CC3BE-22F8-4E5C-A0AD-FB5174653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466" y="428786"/>
            <a:ext cx="3740681" cy="63336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9B3588-AEB3-4487-9A4B-5B90D446C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1264171" y="3039725"/>
            <a:ext cx="4972392" cy="1017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CD1F81-9E24-4D3A-AB1F-557EA03DB5AF}"/>
              </a:ext>
            </a:extLst>
          </p:cNvPr>
          <p:cNvSpPr txBox="1"/>
          <p:nvPr/>
        </p:nvSpPr>
        <p:spPr>
          <a:xfrm>
            <a:off x="3301140" y="2652378"/>
            <a:ext cx="638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They’re everywhere!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45DC52C-5FCD-49B3-A4D6-5ADD0752B8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4152900"/>
          <a:ext cx="914400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6" imgW="914400" imgH="220320" progId="Equation.DSMT4">
                  <p:embed/>
                </p:oleObj>
              </mc:Choice>
              <mc:Fallback>
                <p:oleObj name="Equation" r:id="rId6" imgW="914400" imgH="2203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45DC52C-5FCD-49B3-A4D6-5ADD0752B8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00800" y="4152900"/>
                        <a:ext cx="914400" cy="220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47A24F6-4A43-4DC8-A3A7-81A3604A1970}"/>
              </a:ext>
            </a:extLst>
          </p:cNvPr>
          <p:cNvSpPr txBox="1"/>
          <p:nvPr/>
        </p:nvSpPr>
        <p:spPr>
          <a:xfrm>
            <a:off x="2105379" y="1658034"/>
            <a:ext cx="224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BFF92A-FA5F-4C06-BF98-D2623DCB2BD5}"/>
              </a:ext>
            </a:extLst>
          </p:cNvPr>
          <p:cNvSpPr txBox="1"/>
          <p:nvPr/>
        </p:nvSpPr>
        <p:spPr>
          <a:xfrm>
            <a:off x="8472600" y="1631917"/>
            <a:ext cx="277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167321-DB52-48D9-B2CD-797C9656FAA7}"/>
              </a:ext>
            </a:extLst>
          </p:cNvPr>
          <p:cNvSpPr txBox="1"/>
          <p:nvPr/>
        </p:nvSpPr>
        <p:spPr>
          <a:xfrm>
            <a:off x="2887757" y="3754464"/>
            <a:ext cx="224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Dyslexia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34EBD4-1342-414A-9610-0D74EF106021}"/>
              </a:ext>
            </a:extLst>
          </p:cNvPr>
          <p:cNvSpPr txBox="1"/>
          <p:nvPr/>
        </p:nvSpPr>
        <p:spPr>
          <a:xfrm>
            <a:off x="5987704" y="1334868"/>
            <a:ext cx="1327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B6A771-EB93-4EA4-AEEB-99AC4606EF96}"/>
              </a:ext>
            </a:extLst>
          </p:cNvPr>
          <p:cNvSpPr txBox="1"/>
          <p:nvPr/>
        </p:nvSpPr>
        <p:spPr>
          <a:xfrm>
            <a:off x="7263540" y="3729919"/>
            <a:ext cx="141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0CE662-34F3-49AE-8263-D3ADFA4BC39B}"/>
              </a:ext>
            </a:extLst>
          </p:cNvPr>
          <p:cNvSpPr txBox="1"/>
          <p:nvPr/>
        </p:nvSpPr>
        <p:spPr>
          <a:xfrm>
            <a:off x="8126276" y="4699684"/>
            <a:ext cx="251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Watchdogs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03CD49-961C-4C02-87C9-C0FE76452A4D}"/>
              </a:ext>
            </a:extLst>
          </p:cNvPr>
          <p:cNvSpPr txBox="1"/>
          <p:nvPr/>
        </p:nvSpPr>
        <p:spPr>
          <a:xfrm>
            <a:off x="4008801" y="4933474"/>
            <a:ext cx="2562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Folder</a:t>
            </a:r>
          </a:p>
        </p:txBody>
      </p:sp>
    </p:spTree>
    <p:extLst>
      <p:ext uri="{BB962C8B-B14F-4D97-AF65-F5344CB8AC3E}">
        <p14:creationId xmlns:p14="http://schemas.microsoft.com/office/powerpoint/2010/main" val="181788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6CC3BE-22F8-4E5C-A0AD-FB5174653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466" y="428786"/>
            <a:ext cx="3740681" cy="63336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9B3588-AEB3-4487-9A4B-5B90D446C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1264171" y="3039725"/>
            <a:ext cx="4972392" cy="1017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CD1F81-9E24-4D3A-AB1F-557EA03DB5AF}"/>
              </a:ext>
            </a:extLst>
          </p:cNvPr>
          <p:cNvSpPr txBox="1"/>
          <p:nvPr/>
        </p:nvSpPr>
        <p:spPr>
          <a:xfrm>
            <a:off x="4081221" y="1403303"/>
            <a:ext cx="638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30-second Think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45DC52C-5FCD-49B3-A4D6-5ADD0752B8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4152900"/>
          <a:ext cx="914400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6" imgW="914400" imgH="220320" progId="Equation.DSMT4">
                  <p:embed/>
                </p:oleObj>
              </mc:Choice>
              <mc:Fallback>
                <p:oleObj name="Equation" r:id="rId6" imgW="914400" imgH="2203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45DC52C-5FCD-49B3-A4D6-5ADD0752B8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00800" y="4152900"/>
                        <a:ext cx="914400" cy="220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E167321-DB52-48D9-B2CD-797C9656FAA7}"/>
              </a:ext>
            </a:extLst>
          </p:cNvPr>
          <p:cNvSpPr txBox="1"/>
          <p:nvPr/>
        </p:nvSpPr>
        <p:spPr>
          <a:xfrm>
            <a:off x="1730644" y="2389934"/>
            <a:ext cx="7759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Wall Work topics do I want?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0CE662-34F3-49AE-8263-D3ADFA4BC39B}"/>
              </a:ext>
            </a:extLst>
          </p:cNvPr>
          <p:cNvSpPr txBox="1"/>
          <p:nvPr/>
        </p:nvSpPr>
        <p:spPr>
          <a:xfrm>
            <a:off x="2469395" y="3681844"/>
            <a:ext cx="9433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am I comfortable doing with Wall Work?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03CD49-961C-4C02-87C9-C0FE76452A4D}"/>
              </a:ext>
            </a:extLst>
          </p:cNvPr>
          <p:cNvSpPr txBox="1"/>
          <p:nvPr/>
        </p:nvSpPr>
        <p:spPr>
          <a:xfrm>
            <a:off x="2185258" y="3035513"/>
            <a:ext cx="854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I use Wall Work in each class?</a:t>
            </a:r>
          </a:p>
        </p:txBody>
      </p:sp>
    </p:spTree>
    <p:extLst>
      <p:ext uri="{BB962C8B-B14F-4D97-AF65-F5344CB8AC3E}">
        <p14:creationId xmlns:p14="http://schemas.microsoft.com/office/powerpoint/2010/main" val="103752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7D9C5E3-1C49-4602-8C55-E65D755277C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554865" y="1599070"/>
            <a:ext cx="5170681" cy="48275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4A1C0E-3136-4C92-9623-0E2B629AA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174" y="478215"/>
            <a:ext cx="4682061" cy="89297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CF9F17-46EA-4A9D-AF89-68F8DBE7C2D1}"/>
              </a:ext>
            </a:extLst>
          </p:cNvPr>
          <p:cNvSpPr txBox="1"/>
          <p:nvPr/>
        </p:nvSpPr>
        <p:spPr>
          <a:xfrm>
            <a:off x="2107769" y="1224245"/>
            <a:ext cx="9407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Learning how to learn: for math and for life.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CD2DEB12-46A8-4C94-857D-D7A5FF5DA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921" y="3377339"/>
            <a:ext cx="2251441" cy="128765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an active participant in your own rescue.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89CA2E-2927-49E3-AA3E-38410F30D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1264171" y="3039725"/>
            <a:ext cx="4972392" cy="101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8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E1CC3F-7B8A-4318-B218-A9A37907D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908" y="550540"/>
            <a:ext cx="4205459" cy="80207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46F99F-1DE2-4386-B47D-319256F70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79402"/>
            <a:ext cx="3479182" cy="11021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A6796F-69B1-4022-869E-4F40D07DF5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86" y="2550186"/>
            <a:ext cx="4972392" cy="10172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F5375F-2406-4DF9-986F-032E8AF942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533" y="1389921"/>
            <a:ext cx="5775189" cy="1166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507EA7-971D-469C-8713-1195936C87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6201" y="1670477"/>
            <a:ext cx="605604" cy="6056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CE2CF4-B571-44BD-81B8-1BFDE9F89D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2663" y="2726839"/>
            <a:ext cx="607018" cy="6070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EB6DD9-242D-4A5D-9495-3D0F07D6D9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5182" y="3792843"/>
            <a:ext cx="503410" cy="4166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B653CB-3A70-4D26-B443-E9A22DCBC0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2211" y="4851493"/>
            <a:ext cx="9906377" cy="1102184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02871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D9339F-A09E-4679-9BD1-F8CEC6953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40" y="640942"/>
            <a:ext cx="10891919" cy="557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3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63A1E6-D0C3-4B6F-849D-E6F2E7D9A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769" y="688485"/>
            <a:ext cx="8348461" cy="15019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CBD1C3-67DE-4170-A3F3-2B11991A8FC3}"/>
              </a:ext>
            </a:extLst>
          </p:cNvPr>
          <p:cNvSpPr txBox="1"/>
          <p:nvPr/>
        </p:nvSpPr>
        <p:spPr>
          <a:xfrm>
            <a:off x="2859436" y="2374131"/>
            <a:ext cx="647312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KATHY TIPTON</a:t>
            </a:r>
          </a:p>
          <a:p>
            <a:pPr algn="ctr"/>
            <a:r>
              <a:rPr lang="en-US" sz="4000" dirty="0"/>
              <a:t>CAMT 2020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1BCADD-89FE-4CD5-AE27-3EADB5C32EE9}"/>
              </a:ext>
            </a:extLst>
          </p:cNvPr>
          <p:cNvCxnSpPr>
            <a:cxnSpLocks/>
          </p:cNvCxnSpPr>
          <p:nvPr/>
        </p:nvCxnSpPr>
        <p:spPr>
          <a:xfrm flipH="1">
            <a:off x="2859436" y="3245210"/>
            <a:ext cx="64731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9AE1734-B80C-45E4-BEB9-6FC8FCAFE741}"/>
              </a:ext>
            </a:extLst>
          </p:cNvPr>
          <p:cNvSpPr txBox="1"/>
          <p:nvPr/>
        </p:nvSpPr>
        <p:spPr>
          <a:xfrm>
            <a:off x="1214033" y="4096718"/>
            <a:ext cx="976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B9309"/>
                </a:solidFill>
              </a:rPr>
              <a:t>Spiraling to Success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CBEF2B-E63C-4EDB-A06E-05B997425C81}"/>
              </a:ext>
            </a:extLst>
          </p:cNvPr>
          <p:cNvSpPr txBox="1"/>
          <p:nvPr/>
        </p:nvSpPr>
        <p:spPr>
          <a:xfrm>
            <a:off x="4802346" y="5395795"/>
            <a:ext cx="23366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Wall Work</a:t>
            </a:r>
          </a:p>
        </p:txBody>
      </p:sp>
    </p:spTree>
    <p:extLst>
      <p:ext uri="{BB962C8B-B14F-4D97-AF65-F5344CB8AC3E}">
        <p14:creationId xmlns:p14="http://schemas.microsoft.com/office/powerpoint/2010/main" val="107242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8FE9CE-A18F-4241-9882-E33D71BF3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486" y="590329"/>
            <a:ext cx="4494914" cy="8086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CBEE20-6C2A-440B-8C5F-89085D098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800" y="1660206"/>
            <a:ext cx="8600400" cy="433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6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63A1E6-D0C3-4B6F-849D-E6F2E7D9A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769" y="688485"/>
            <a:ext cx="8348461" cy="15019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AE1734-B80C-45E4-BEB9-6FC8FCAFE741}"/>
              </a:ext>
            </a:extLst>
          </p:cNvPr>
          <p:cNvSpPr txBox="1"/>
          <p:nvPr/>
        </p:nvSpPr>
        <p:spPr>
          <a:xfrm>
            <a:off x="2102583" y="2639877"/>
            <a:ext cx="9304169" cy="3139321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Spiraling to Success:</a:t>
            </a:r>
          </a:p>
          <a:p>
            <a:pPr algn="ctr"/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the moves to “walk the walk”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43A2C8-C29B-4465-8BA6-0855F043F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1334155" y="2983121"/>
            <a:ext cx="4972392" cy="101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8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F54AD7-AE03-4E97-9DBF-C15617E1D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908" y="550540"/>
            <a:ext cx="4205459" cy="80207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1BDDB2-AC41-4576-A484-EDB6E3EA0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811410" y="3008159"/>
            <a:ext cx="4972392" cy="1013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002033-93CD-4702-A128-ABAF3B2FC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4792" y="1816772"/>
            <a:ext cx="8516922" cy="302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5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207762-56BD-4A13-BDBC-E597EFCE9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941" y="1413252"/>
            <a:ext cx="8143875" cy="49723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A8B686-3053-4ABC-B3A7-1A542422D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465" y="565695"/>
            <a:ext cx="3740681" cy="71342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267A8C-A517-4DCD-9486-BFBED9B3AA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811410" y="3008159"/>
            <a:ext cx="4972392" cy="101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4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5E29DE-DB8B-439D-9C62-C991CE43C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29077">
            <a:off x="2339224" y="1465098"/>
            <a:ext cx="3367301" cy="45086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6CC3BE-22F8-4E5C-A0AD-FB5174653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466" y="428786"/>
            <a:ext cx="3740681" cy="63336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9B3588-AEB3-4487-9A4B-5B90D446C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1264171" y="3039725"/>
            <a:ext cx="4972392" cy="10172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E325C8-303E-4FB5-A699-01B4C21883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403" y="1372737"/>
            <a:ext cx="6061389" cy="188207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9914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6CC3BE-22F8-4E5C-A0AD-FB5174653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466" y="428786"/>
            <a:ext cx="3740681" cy="63336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9B3588-AEB3-4487-9A4B-5B90D446C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1264171" y="3039725"/>
            <a:ext cx="4972392" cy="1017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BB4FF3-7042-464C-B59B-A74D42942F08}"/>
              </a:ext>
            </a:extLst>
          </p:cNvPr>
          <p:cNvSpPr txBox="1"/>
          <p:nvPr/>
        </p:nvSpPr>
        <p:spPr>
          <a:xfrm>
            <a:off x="6217806" y="4695603"/>
            <a:ext cx="5057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Student management…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64B72F-2181-4DD4-B5FA-E3DB8D42E0F6}"/>
              </a:ext>
            </a:extLst>
          </p:cNvPr>
          <p:cNvSpPr txBox="1"/>
          <p:nvPr/>
        </p:nvSpPr>
        <p:spPr>
          <a:xfrm>
            <a:off x="7240292" y="5388209"/>
            <a:ext cx="446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Card management…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AED97A-31C0-4309-8A4B-81EBB4FC0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8876" y="1249429"/>
            <a:ext cx="4923941" cy="335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5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4A1C0E-3136-4C92-9623-0E2B629AA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908" y="550540"/>
            <a:ext cx="4682061" cy="89297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1D9D027D-E4BC-4513-BB40-41336CBB0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9251" y="2649965"/>
            <a:ext cx="3858498" cy="198577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marR="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Formative</a:t>
            </a:r>
          </a:p>
          <a:p>
            <a:pPr marL="342900" marR="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Summative 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FC9F0028-0812-4163-994C-815642670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672" y="1631239"/>
            <a:ext cx="4831931" cy="83099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/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Accountability….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672EEF-7ACF-4384-BAC5-83268D9D3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1264171" y="3039725"/>
            <a:ext cx="4972392" cy="10172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C803C8-FCB5-437B-BA85-C26AFCD4B2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3301" y="2117113"/>
            <a:ext cx="2676606" cy="305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6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13590</TotalTime>
  <Words>138</Words>
  <Application>Microsoft Office PowerPoint</Application>
  <PresentationFormat>Widescreen</PresentationFormat>
  <Paragraphs>55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Symbol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Tipton</dc:creator>
  <cp:lastModifiedBy>Kathy Tipton</cp:lastModifiedBy>
  <cp:revision>59</cp:revision>
  <cp:lastPrinted>2018-07-14T19:30:54Z</cp:lastPrinted>
  <dcterms:created xsi:type="dcterms:W3CDTF">2018-06-25T18:38:24Z</dcterms:created>
  <dcterms:modified xsi:type="dcterms:W3CDTF">2020-06-07T22:23:05Z</dcterms:modified>
</cp:coreProperties>
</file>